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39" d="100"/>
          <a:sy n="39" d="100"/>
        </p:scale>
        <p:origin x="54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59D8300-1675-4900-958F-9F329BEB2B7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35C4AFF-3801-44AD-9036-92D6023C1B0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6326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8300-1675-4900-958F-9F329BEB2B7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4AFF-3801-44AD-9036-92D6023C1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004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8300-1675-4900-958F-9F329BEB2B7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4AFF-3801-44AD-9036-92D6023C1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72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8300-1675-4900-958F-9F329BEB2B7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4AFF-3801-44AD-9036-92D6023C1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530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59D8300-1675-4900-958F-9F329BEB2B7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35C4AFF-3801-44AD-9036-92D6023C1B0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5282463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8300-1675-4900-958F-9F329BEB2B7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4AFF-3801-44AD-9036-92D6023C1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655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8300-1675-4900-958F-9F329BEB2B7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4AFF-3801-44AD-9036-92D6023C1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7816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8300-1675-4900-958F-9F329BEB2B7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4AFF-3801-44AD-9036-92D6023C1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98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8300-1675-4900-958F-9F329BEB2B7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4AFF-3801-44AD-9036-92D6023C1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37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F59D8300-1675-4900-958F-9F329BEB2B7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335C4AFF-3801-44AD-9036-92D6023C1B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5460867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F59D8300-1675-4900-958F-9F329BEB2B7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335C4AFF-3801-44AD-9036-92D6023C1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32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59D8300-1675-4900-958F-9F329BEB2B76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35C4AFF-3801-44AD-9036-92D6023C1B0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75510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Klein oak </a:t>
            </a:r>
            <a:r>
              <a:rPr lang="en-US" dirty="0" err="1"/>
              <a:t>hosa</a:t>
            </a:r>
            <a:br>
              <a:rPr lang="en-US" dirty="0"/>
            </a:br>
            <a:r>
              <a:rPr lang="en-US" dirty="0"/>
              <a:t>October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October 6</a:t>
            </a:r>
            <a:r>
              <a:rPr lang="en-US" baseline="30000" dirty="0"/>
              <a:t>th</a:t>
            </a:r>
            <a:r>
              <a:rPr lang="en-US" dirty="0"/>
              <a:t> 2016</a:t>
            </a:r>
          </a:p>
        </p:txBody>
      </p:sp>
    </p:spTree>
    <p:extLst>
      <p:ext uri="{BB962C8B-B14F-4D97-AF65-F5344CB8AC3E}">
        <p14:creationId xmlns:p14="http://schemas.microsoft.com/office/powerpoint/2010/main" val="3442755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DUEs &amp; Registration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21028"/>
            <a:ext cx="10178322" cy="3593591"/>
          </a:xfrm>
        </p:spPr>
        <p:txBody>
          <a:bodyPr>
            <a:noAutofit/>
          </a:bodyPr>
          <a:lstStyle/>
          <a:p>
            <a:r>
              <a:rPr lang="en-US" sz="4000" dirty="0"/>
              <a:t>If you did not turn in dues on October 4</a:t>
            </a:r>
            <a:r>
              <a:rPr lang="en-US" sz="4000" baseline="30000" dirty="0"/>
              <a:t>th</a:t>
            </a:r>
            <a:r>
              <a:rPr lang="en-US" sz="4000" dirty="0"/>
              <a:t>, the new deadline is OCTOBER 11</a:t>
            </a:r>
            <a:r>
              <a:rPr lang="en-US" sz="4000" baseline="30000" dirty="0"/>
              <a:t>TH</a:t>
            </a:r>
          </a:p>
          <a:p>
            <a:r>
              <a:rPr lang="en-US" sz="4000" dirty="0"/>
              <a:t>$10 FEE IS ADDED TO ANY DUES TURNED IN AFTER THE 4</a:t>
            </a:r>
            <a:r>
              <a:rPr lang="en-US" sz="4000" baseline="30000" dirty="0"/>
              <a:t>TH</a:t>
            </a:r>
            <a:r>
              <a:rPr lang="en-US" sz="4000" dirty="0"/>
              <a:t> </a:t>
            </a:r>
          </a:p>
          <a:p>
            <a:r>
              <a:rPr lang="en-US" sz="4000" dirty="0"/>
              <a:t>YOU WILL NOT BE ABLE TO COMPETE IF  YOU DO NOT TURN IN DUES BY OCT. 11</a:t>
            </a:r>
            <a:r>
              <a:rPr lang="en-US" sz="4000" baseline="30000" dirty="0"/>
              <a:t>TH</a:t>
            </a:r>
          </a:p>
          <a:p>
            <a:pPr marL="0" indent="0">
              <a:buNone/>
            </a:pPr>
            <a:r>
              <a:rPr lang="en-US" sz="4000" baseline="30000" dirty="0"/>
              <a:t>***</a:t>
            </a:r>
            <a:r>
              <a:rPr lang="en-US" sz="4000" dirty="0"/>
              <a:t>TURN INTO MRS. LEE (301-A)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79585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174168"/>
            <a:ext cx="10178322" cy="3593591"/>
          </a:xfrm>
        </p:spPr>
        <p:txBody>
          <a:bodyPr>
            <a:noAutofit/>
          </a:bodyPr>
          <a:lstStyle/>
          <a:p>
            <a:r>
              <a:rPr lang="en-US" sz="2800" b="1" u="sng" dirty="0"/>
              <a:t>TODAY</a:t>
            </a:r>
            <a:r>
              <a:rPr lang="en-US" sz="2800" dirty="0"/>
              <a:t> AFTER THE AFTER SCHOOL MEETING: HALLOWEEN SOCIAL (301-A)</a:t>
            </a:r>
          </a:p>
          <a:p>
            <a:r>
              <a:rPr lang="en-US" sz="2800" b="1" u="sng" dirty="0"/>
              <a:t>OCTOBER 8</a:t>
            </a:r>
            <a:r>
              <a:rPr lang="en-US" sz="2800" b="1" u="sng" baseline="30000" dirty="0"/>
              <a:t>TH</a:t>
            </a:r>
            <a:r>
              <a:rPr lang="en-US" sz="2800" b="1" u="sng" dirty="0"/>
              <a:t> </a:t>
            </a:r>
            <a:r>
              <a:rPr lang="en-US" sz="2800" dirty="0"/>
              <a:t>–HEALTH EXPO (REMIND WILL BE MADE)</a:t>
            </a:r>
          </a:p>
          <a:p>
            <a:r>
              <a:rPr lang="en-US" sz="2800" b="1" u="sng" dirty="0"/>
              <a:t>OCTOBER 16</a:t>
            </a:r>
            <a:r>
              <a:rPr lang="en-US" sz="2800" b="1" u="sng" baseline="30000" dirty="0"/>
              <a:t>TH</a:t>
            </a:r>
            <a:r>
              <a:rPr lang="en-US" sz="2800" b="1" u="sng" dirty="0"/>
              <a:t> </a:t>
            </a:r>
            <a:r>
              <a:rPr lang="en-US" sz="2800" dirty="0"/>
              <a:t>–LIGHT THE NIGHT </a:t>
            </a:r>
          </a:p>
          <a:p>
            <a:r>
              <a:rPr lang="en-US" sz="2800" b="1" u="sng" dirty="0"/>
              <a:t>OCTOBER 22</a:t>
            </a:r>
            <a:r>
              <a:rPr lang="en-US" sz="2800" b="1" u="sng" baseline="30000" dirty="0"/>
              <a:t>ND</a:t>
            </a:r>
            <a:r>
              <a:rPr lang="en-US" sz="2800" b="1" u="sng" dirty="0"/>
              <a:t> </a:t>
            </a:r>
            <a:r>
              <a:rPr lang="en-US" sz="2800" dirty="0"/>
              <a:t>–HOPE  VOLUNTEERING (no advisors will be present)</a:t>
            </a:r>
          </a:p>
          <a:p>
            <a:r>
              <a:rPr lang="en-US" sz="2800" b="1" u="sng" dirty="0"/>
              <a:t>OCTOBER 29</a:t>
            </a:r>
            <a:r>
              <a:rPr lang="en-US" sz="2800" b="1" u="sng" baseline="30000" dirty="0"/>
              <a:t>TH</a:t>
            </a:r>
            <a:r>
              <a:rPr lang="en-US" sz="2800" b="1" u="sng" dirty="0"/>
              <a:t> (morning) </a:t>
            </a:r>
            <a:r>
              <a:rPr lang="en-US" sz="2800" dirty="0"/>
              <a:t>–MS WALK (turn in form ASAP)</a:t>
            </a:r>
          </a:p>
          <a:p>
            <a:r>
              <a:rPr lang="en-US" sz="2800" b="1" u="sng" dirty="0"/>
              <a:t>OCTOBER 29</a:t>
            </a:r>
            <a:r>
              <a:rPr lang="en-US" sz="2800" b="1" u="sng" baseline="30000" dirty="0"/>
              <a:t>TH </a:t>
            </a:r>
            <a:r>
              <a:rPr lang="en-US" sz="2800" b="1" u="sng" dirty="0"/>
              <a:t> (afternoon)  </a:t>
            </a:r>
            <a:r>
              <a:rPr lang="en-US" sz="2800" dirty="0"/>
              <a:t>–TRUNK OR TREAT (COSTUME REQUIRED)</a:t>
            </a:r>
          </a:p>
          <a:p>
            <a:r>
              <a:rPr lang="en-US" sz="2800" b="1" u="sng" dirty="0"/>
              <a:t>NOVEMBER 1</a:t>
            </a:r>
            <a:r>
              <a:rPr lang="en-US" sz="2800" b="1" u="sng" baseline="30000" dirty="0"/>
              <a:t>ST</a:t>
            </a:r>
            <a:r>
              <a:rPr lang="en-US" sz="2800" b="1" u="sng" dirty="0"/>
              <a:t> </a:t>
            </a:r>
            <a:r>
              <a:rPr lang="en-US" sz="2800" dirty="0"/>
              <a:t>–NEXT MEETING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21954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Cards for veterans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43449"/>
            <a:ext cx="10178322" cy="3593591"/>
          </a:xfrm>
        </p:spPr>
        <p:txBody>
          <a:bodyPr>
            <a:normAutofit/>
          </a:bodyPr>
          <a:lstStyle/>
          <a:p>
            <a:r>
              <a:rPr lang="en-US" sz="4000" dirty="0"/>
              <a:t>We will be meeting up after school to make cards for veterans for holidays such as Veterans Day, Thanksgiving, Christmas, and Valentine’s Day. Meeting dates are TBD. </a:t>
            </a:r>
          </a:p>
        </p:txBody>
      </p:sp>
    </p:spTree>
    <p:extLst>
      <p:ext uri="{BB962C8B-B14F-4D97-AF65-F5344CB8AC3E}">
        <p14:creationId xmlns:p14="http://schemas.microsoft.com/office/powerpoint/2010/main" val="430242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Homecoming carnival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HOSA will be selling</a:t>
            </a:r>
          </a:p>
          <a:p>
            <a:pPr marL="0" indent="0" algn="ctr">
              <a:buNone/>
            </a:pPr>
            <a:r>
              <a:rPr lang="en-US" sz="6000" dirty="0"/>
              <a:t>cookie cake slices for $1 each!!!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46148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79101"/>
            <a:ext cx="10178322" cy="3593591"/>
          </a:xfrm>
        </p:spPr>
        <p:txBody>
          <a:bodyPr>
            <a:normAutofit/>
          </a:bodyPr>
          <a:lstStyle/>
          <a:p>
            <a:r>
              <a:rPr lang="en-US" sz="4800" dirty="0"/>
              <a:t>If your event requires books, come pick them from 301-B</a:t>
            </a:r>
          </a:p>
          <a:p>
            <a:r>
              <a:rPr lang="en-US" sz="4800" dirty="0"/>
              <a:t>November 30</a:t>
            </a:r>
            <a:r>
              <a:rPr lang="en-US" sz="4800" baseline="30000" dirty="0"/>
              <a:t>TH</a:t>
            </a:r>
            <a:r>
              <a:rPr lang="en-US" sz="4800" dirty="0"/>
              <a:t>- ONLINE TESTING in MPR</a:t>
            </a:r>
          </a:p>
        </p:txBody>
      </p:sp>
    </p:spTree>
    <p:extLst>
      <p:ext uri="{BB962C8B-B14F-4D97-AF65-F5344CB8AC3E}">
        <p14:creationId xmlns:p14="http://schemas.microsoft.com/office/powerpoint/2010/main" val="472385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Halloween social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/>
              <a:t>HOSA HALLOWEEN SOCIAL IS </a:t>
            </a:r>
            <a:r>
              <a:rPr lang="en-US" sz="5400" b="1" u="sng" dirty="0"/>
              <a:t>NOW</a:t>
            </a:r>
            <a:r>
              <a:rPr lang="en-US" sz="5400" dirty="0"/>
              <a:t>! HEAD TO ROOM 301-A</a:t>
            </a:r>
          </a:p>
        </p:txBody>
      </p:sp>
    </p:spTree>
    <p:extLst>
      <p:ext uri="{BB962C8B-B14F-4D97-AF65-F5344CB8AC3E}">
        <p14:creationId xmlns:p14="http://schemas.microsoft.com/office/powerpoint/2010/main" val="204056594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611</TotalTime>
  <Words>220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Impact</vt:lpstr>
      <vt:lpstr>Badge</vt:lpstr>
      <vt:lpstr>Klein oak hosa October meeting</vt:lpstr>
      <vt:lpstr>DUEs &amp; Registration</vt:lpstr>
      <vt:lpstr>UPCOMING EVENTS</vt:lpstr>
      <vt:lpstr>Cards for veterans</vt:lpstr>
      <vt:lpstr>Homecoming carnival </vt:lpstr>
      <vt:lpstr>Competition </vt:lpstr>
      <vt:lpstr>Halloween social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 hosa October meeting</dc:title>
  <dc:creator>Modak, Anjali S509294</dc:creator>
  <cp:lastModifiedBy>Modak, Anjali S509294</cp:lastModifiedBy>
  <cp:revision>8</cp:revision>
  <dcterms:created xsi:type="dcterms:W3CDTF">2016-10-03T02:28:28Z</dcterms:created>
  <dcterms:modified xsi:type="dcterms:W3CDTF">2016-10-04T01:06:43Z</dcterms:modified>
</cp:coreProperties>
</file>