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0" autoAdjust="0"/>
    <p:restoredTop sz="94660"/>
  </p:normalViewPr>
  <p:slideViewPr>
    <p:cSldViewPr snapToGrid="0">
      <p:cViewPr varScale="1">
        <p:scale>
          <a:sx n="76" d="100"/>
          <a:sy n="76" d="100"/>
        </p:scale>
        <p:origin x="1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1D04610-FD2B-467E-9566-4F32307FC2E3}" type="datetimeFigureOut">
              <a:rPr lang="en-US" smtClean="0"/>
              <a:t>11/2/2016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9F8B934-0BCA-44FC-8056-F2883F775EC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937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04610-FD2B-467E-9566-4F32307FC2E3}"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233825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04610-FD2B-467E-9566-4F32307FC2E3}"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45724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04610-FD2B-467E-9566-4F32307FC2E3}"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185690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1D04610-FD2B-467E-9566-4F32307FC2E3}" type="datetimeFigureOut">
              <a:rPr lang="en-US" smtClean="0"/>
              <a:t>11/2/2016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9F8B934-0BCA-44FC-8056-F2883F775EC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157683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04610-FD2B-467E-9566-4F32307FC2E3}"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231218959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04610-FD2B-467E-9566-4F32307FC2E3}"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49027662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04610-FD2B-467E-9566-4F32307FC2E3}"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411998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04610-FD2B-467E-9566-4F32307FC2E3}"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194786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A1D04610-FD2B-467E-9566-4F32307FC2E3}" type="datetimeFigureOut">
              <a:rPr lang="en-US" smtClean="0"/>
              <a:t>11/2/2016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F9F8B934-0BCA-44FC-8056-F2883F775EC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359455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A1D04610-FD2B-467E-9566-4F32307FC2E3}" type="datetimeFigureOut">
              <a:rPr lang="en-US" smtClean="0"/>
              <a:t>11/2/2016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F9F8B934-0BCA-44FC-8056-F2883F775ECD}" type="slidenum">
              <a:rPr lang="en-US" smtClean="0"/>
              <a:t>‹#›</a:t>
            </a:fld>
            <a:endParaRPr lang="en-US"/>
          </a:p>
        </p:txBody>
      </p:sp>
    </p:spTree>
    <p:extLst>
      <p:ext uri="{BB962C8B-B14F-4D97-AF65-F5344CB8AC3E}">
        <p14:creationId xmlns:p14="http://schemas.microsoft.com/office/powerpoint/2010/main" val="143864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1D04610-FD2B-467E-9566-4F32307FC2E3}" type="datetimeFigureOut">
              <a:rPr lang="en-US" smtClean="0"/>
              <a:t>11/2/2016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9F8B934-0BCA-44FC-8056-F2883F775EC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663097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Klein Oak HOSA</a:t>
            </a:r>
            <a:br>
              <a:rPr lang="en-US" dirty="0"/>
            </a:br>
            <a:r>
              <a:rPr lang="en-US" dirty="0"/>
              <a:t>November Meeting </a:t>
            </a:r>
          </a:p>
        </p:txBody>
      </p:sp>
      <p:sp>
        <p:nvSpPr>
          <p:cNvPr id="3" name="Subtitle 2"/>
          <p:cNvSpPr>
            <a:spLocks noGrp="1"/>
          </p:cNvSpPr>
          <p:nvPr>
            <p:ph type="subTitle" idx="1"/>
          </p:nvPr>
        </p:nvSpPr>
        <p:spPr/>
        <p:txBody>
          <a:bodyPr/>
          <a:lstStyle/>
          <a:p>
            <a:r>
              <a:rPr lang="en-US" dirty="0"/>
              <a:t>November 3, 2016 </a:t>
            </a:r>
          </a:p>
        </p:txBody>
      </p:sp>
    </p:spTree>
    <p:extLst>
      <p:ext uri="{BB962C8B-B14F-4D97-AF65-F5344CB8AC3E}">
        <p14:creationId xmlns:p14="http://schemas.microsoft.com/office/powerpoint/2010/main" val="303819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Events (November) </a:t>
            </a:r>
          </a:p>
        </p:txBody>
      </p:sp>
      <p:sp>
        <p:nvSpPr>
          <p:cNvPr id="3" name="Content Placeholder 2"/>
          <p:cNvSpPr>
            <a:spLocks noGrp="1"/>
          </p:cNvSpPr>
          <p:nvPr>
            <p:ph idx="1"/>
          </p:nvPr>
        </p:nvSpPr>
        <p:spPr>
          <a:xfrm>
            <a:off x="1251678" y="1658617"/>
            <a:ext cx="10178322" cy="3593591"/>
          </a:xfrm>
        </p:spPr>
        <p:txBody>
          <a:bodyPr>
            <a:noAutofit/>
          </a:bodyPr>
          <a:lstStyle/>
          <a:p>
            <a:r>
              <a:rPr lang="en-US" sz="2400" dirty="0"/>
              <a:t>November 7</a:t>
            </a:r>
            <a:r>
              <a:rPr lang="en-US" sz="2400" baseline="30000" dirty="0"/>
              <a:t>th</a:t>
            </a:r>
            <a:r>
              <a:rPr lang="en-US" sz="2400" dirty="0"/>
              <a:t> &amp; 10</a:t>
            </a:r>
            <a:r>
              <a:rPr lang="en-US" sz="2400" baseline="30000" dirty="0"/>
              <a:t>th</a:t>
            </a:r>
            <a:r>
              <a:rPr lang="en-US" sz="2400" dirty="0"/>
              <a:t>- Cards for Thanksgiving for Vets (YOU CAN GET HOURS) </a:t>
            </a:r>
          </a:p>
          <a:p>
            <a:r>
              <a:rPr lang="en-US" sz="2400" dirty="0"/>
              <a:t>November 9</a:t>
            </a:r>
            <a:r>
              <a:rPr lang="en-US" sz="2400" baseline="30000" dirty="0"/>
              <a:t>th</a:t>
            </a:r>
            <a:r>
              <a:rPr lang="en-US" sz="2400" dirty="0"/>
              <a:t>- HOSA Induction </a:t>
            </a:r>
          </a:p>
          <a:p>
            <a:pPr lvl="1"/>
            <a:r>
              <a:rPr lang="en-US" sz="2000" dirty="0"/>
              <a:t>6:30pm</a:t>
            </a:r>
          </a:p>
          <a:p>
            <a:pPr lvl="1"/>
            <a:r>
              <a:rPr lang="en-US" sz="2000" dirty="0"/>
              <a:t>Auditorium</a:t>
            </a:r>
          </a:p>
          <a:p>
            <a:pPr lvl="1"/>
            <a:r>
              <a:rPr lang="en-US" sz="2000" dirty="0"/>
              <a:t>Parents are welcome!!!</a:t>
            </a:r>
          </a:p>
          <a:p>
            <a:pPr lvl="1"/>
            <a:r>
              <a:rPr lang="en-US" sz="2000" dirty="0"/>
              <a:t>Cake and drinks will be served</a:t>
            </a:r>
          </a:p>
          <a:p>
            <a:pPr lvl="1"/>
            <a:r>
              <a:rPr lang="en-US" sz="2000" dirty="0"/>
              <a:t>Business casual dress</a:t>
            </a:r>
          </a:p>
          <a:p>
            <a:r>
              <a:rPr lang="en-US" sz="2400" dirty="0"/>
              <a:t>November 17</a:t>
            </a:r>
            <a:r>
              <a:rPr lang="en-US" sz="2400" baseline="30000" dirty="0"/>
              <a:t>th</a:t>
            </a:r>
            <a:r>
              <a:rPr lang="en-US" sz="2400" dirty="0"/>
              <a:t>- Rockets Night for Upperclassmen </a:t>
            </a:r>
            <a:r>
              <a:rPr lang="en-US" sz="2400" b="1" u="sng" dirty="0"/>
              <a:t>that signed up </a:t>
            </a:r>
          </a:p>
          <a:p>
            <a:r>
              <a:rPr lang="en-US" sz="2400" dirty="0"/>
              <a:t>November 30</a:t>
            </a:r>
            <a:r>
              <a:rPr lang="en-US" sz="2400" baseline="30000" dirty="0"/>
              <a:t>th</a:t>
            </a:r>
            <a:r>
              <a:rPr lang="en-US" sz="2400" dirty="0"/>
              <a:t>- Online Testing </a:t>
            </a:r>
          </a:p>
          <a:p>
            <a:pPr lvl="1"/>
            <a:r>
              <a:rPr lang="en-US" sz="2200" dirty="0"/>
              <a:t>Pick up excusal pass Monday before (Nov. 28) </a:t>
            </a:r>
          </a:p>
          <a:p>
            <a:pPr marL="457200" lvl="1" indent="0">
              <a:buNone/>
            </a:pPr>
            <a:endParaRPr lang="en-US" sz="2000" dirty="0"/>
          </a:p>
          <a:p>
            <a:pPr marL="0" indent="0">
              <a:buNone/>
            </a:pPr>
            <a:endParaRPr lang="en-US" sz="2400" dirty="0"/>
          </a:p>
        </p:txBody>
      </p:sp>
    </p:spTree>
    <p:extLst>
      <p:ext uri="{BB962C8B-B14F-4D97-AF65-F5344CB8AC3E}">
        <p14:creationId xmlns:p14="http://schemas.microsoft.com/office/powerpoint/2010/main" val="213943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Events (December)</a:t>
            </a:r>
          </a:p>
        </p:txBody>
      </p:sp>
      <p:sp>
        <p:nvSpPr>
          <p:cNvPr id="3" name="Content Placeholder 2"/>
          <p:cNvSpPr>
            <a:spLocks noGrp="1"/>
          </p:cNvSpPr>
          <p:nvPr>
            <p:ph idx="1"/>
          </p:nvPr>
        </p:nvSpPr>
        <p:spPr>
          <a:xfrm>
            <a:off x="1251678" y="1874517"/>
            <a:ext cx="10178322" cy="3593591"/>
          </a:xfrm>
        </p:spPr>
        <p:txBody>
          <a:bodyPr>
            <a:normAutofit/>
          </a:bodyPr>
          <a:lstStyle/>
          <a:p>
            <a:r>
              <a:rPr lang="en-US" sz="2400" dirty="0"/>
              <a:t>December 1st- White Elephant Christmas Party!!!</a:t>
            </a:r>
          </a:p>
          <a:p>
            <a:pPr lvl="1"/>
            <a:r>
              <a:rPr lang="en-US" sz="2000" dirty="0"/>
              <a:t>Minimum $7 – Maximum $15  </a:t>
            </a:r>
          </a:p>
          <a:p>
            <a:pPr lvl="1"/>
            <a:r>
              <a:rPr lang="en-US" sz="2000" dirty="0"/>
              <a:t>Funny gifts,  board games,  gift sets, Walmart, Bath &amp; Body Works</a:t>
            </a:r>
          </a:p>
          <a:p>
            <a:r>
              <a:rPr lang="en-US" sz="2400" dirty="0"/>
              <a:t>December 10th- Jingle Bell Run </a:t>
            </a:r>
          </a:p>
          <a:p>
            <a:pPr lvl="1"/>
            <a:r>
              <a:rPr lang="en-US" sz="2000" dirty="0"/>
              <a:t>Show up at 6:00am </a:t>
            </a:r>
          </a:p>
          <a:p>
            <a:pPr lvl="1"/>
            <a:r>
              <a:rPr lang="en-US" sz="2000" dirty="0"/>
              <a:t>See Mrs. Lee run </a:t>
            </a:r>
            <a:r>
              <a:rPr lang="en-US" sz="2000" dirty="0">
                <a:sym typeface="Wingdings" panose="05000000000000000000" pitchFamily="2" charset="2"/>
              </a:rPr>
              <a:t></a:t>
            </a:r>
            <a:endParaRPr lang="en-US" sz="2000" dirty="0"/>
          </a:p>
          <a:p>
            <a:endParaRPr lang="en-US" sz="2400" dirty="0"/>
          </a:p>
        </p:txBody>
      </p:sp>
    </p:spTree>
    <p:extLst>
      <p:ext uri="{BB962C8B-B14F-4D97-AF65-F5344CB8AC3E}">
        <p14:creationId xmlns:p14="http://schemas.microsoft.com/office/powerpoint/2010/main" val="237554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MRC- Pull together for Ronald McDonald </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47850" y="2120900"/>
            <a:ext cx="3321050" cy="4334252"/>
          </a:xfrm>
        </p:spPr>
      </p:pic>
      <p:sp>
        <p:nvSpPr>
          <p:cNvPr id="5" name="Content Placeholder 4"/>
          <p:cNvSpPr>
            <a:spLocks noGrp="1"/>
          </p:cNvSpPr>
          <p:nvPr>
            <p:ph sz="half" idx="2"/>
          </p:nvPr>
        </p:nvSpPr>
        <p:spPr>
          <a:xfrm>
            <a:off x="6061439" y="2120900"/>
            <a:ext cx="5254261" cy="3619500"/>
          </a:xfrm>
        </p:spPr>
        <p:txBody>
          <a:bodyPr>
            <a:noAutofit/>
          </a:bodyPr>
          <a:lstStyle/>
          <a:p>
            <a:r>
              <a:rPr lang="en-US" sz="2400" dirty="0"/>
              <a:t>HOSA MRC Partnership are collecting taps. Helps us by donating them to any of the following locations, Heath Sciences Rooms, Freshman Office, Attendance Office, and the Main Office. We will stop collecting a week before finals in December. All the donations will go to the Ronald McDonald House Charity in Houston, which supports the improvement of health of children who are ill.</a:t>
            </a:r>
          </a:p>
        </p:txBody>
      </p:sp>
    </p:spTree>
    <p:extLst>
      <p:ext uri="{BB962C8B-B14F-4D97-AF65-F5344CB8AC3E}">
        <p14:creationId xmlns:p14="http://schemas.microsoft.com/office/powerpoint/2010/main" val="106404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Sheets</a:t>
            </a:r>
          </a:p>
        </p:txBody>
      </p:sp>
      <p:sp>
        <p:nvSpPr>
          <p:cNvPr id="3" name="Content Placeholder 2"/>
          <p:cNvSpPr>
            <a:spLocks noGrp="1"/>
          </p:cNvSpPr>
          <p:nvPr>
            <p:ph idx="1"/>
          </p:nvPr>
        </p:nvSpPr>
        <p:spPr/>
        <p:txBody>
          <a:bodyPr>
            <a:normAutofit/>
          </a:bodyPr>
          <a:lstStyle/>
          <a:p>
            <a:pPr marL="0" indent="0" algn="ctr">
              <a:buNone/>
            </a:pPr>
            <a:r>
              <a:rPr lang="en-US" sz="6000" dirty="0"/>
              <a:t>Due Before December 16</a:t>
            </a:r>
            <a:r>
              <a:rPr lang="en-US" sz="6000" baseline="30000" dirty="0"/>
              <a:t>th</a:t>
            </a:r>
          </a:p>
          <a:p>
            <a:pPr marL="0" indent="0" algn="ctr">
              <a:buNone/>
            </a:pPr>
            <a:r>
              <a:rPr lang="en-US" sz="6000" dirty="0"/>
              <a:t>IN 301-A</a:t>
            </a:r>
          </a:p>
        </p:txBody>
      </p:sp>
    </p:spTree>
    <p:extLst>
      <p:ext uri="{BB962C8B-B14F-4D97-AF65-F5344CB8AC3E}">
        <p14:creationId xmlns:p14="http://schemas.microsoft.com/office/powerpoint/2010/main" val="3536288467"/>
      </p:ext>
    </p:extLst>
  </p:cSld>
  <p:clrMapOvr>
    <a:masterClrMapping/>
  </p:clrMapOvr>
</p:sld>
</file>

<file path=ppt/theme/theme1.xml><?xml version="1.0" encoding="utf-8"?>
<a:theme xmlns:a="http://schemas.openxmlformats.org/drawingml/2006/main" name="Badg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28</TotalTime>
  <Words>201</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Gill Sans MT</vt:lpstr>
      <vt:lpstr>Impact</vt:lpstr>
      <vt:lpstr>Wingdings</vt:lpstr>
      <vt:lpstr>Badge</vt:lpstr>
      <vt:lpstr> Klein Oak HOSA November Meeting </vt:lpstr>
      <vt:lpstr>Upcoming Events (November) </vt:lpstr>
      <vt:lpstr>Upcoming Events (December)</vt:lpstr>
      <vt:lpstr>MRC- Pull together for Ronald McDonald </vt:lpstr>
      <vt:lpstr>Volunteer Sheets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Klein Oak HOSA November Meeting</dc:title>
  <dc:creator>Modak, Anjali S509294</dc:creator>
  <cp:lastModifiedBy>Modak, Anjali S509294</cp:lastModifiedBy>
  <cp:revision>11</cp:revision>
  <dcterms:created xsi:type="dcterms:W3CDTF">2016-11-01T14:23:16Z</dcterms:created>
  <dcterms:modified xsi:type="dcterms:W3CDTF">2016-11-02T23:08:45Z</dcterms:modified>
</cp:coreProperties>
</file>