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775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4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57614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25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3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2671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1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793C0C-64BC-4B19-9E3B-C4F70AB325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AB9C25D-08E9-4129-AA8F-E33FD59C20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981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Klein oak </a:t>
            </a:r>
            <a:r>
              <a:rPr lang="en-US" dirty="0" err="1"/>
              <a:t>hosa</a:t>
            </a:r>
            <a:br>
              <a:rPr lang="en-US" dirty="0"/>
            </a:br>
            <a:r>
              <a:rPr lang="en-US" dirty="0"/>
              <a:t>march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2, 2017</a:t>
            </a:r>
          </a:p>
        </p:txBody>
      </p:sp>
    </p:spTree>
    <p:extLst>
      <p:ext uri="{BB962C8B-B14F-4D97-AF65-F5344CB8AC3E}">
        <p14:creationId xmlns:p14="http://schemas.microsoft.com/office/powerpoint/2010/main" val="97109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CONGRATS TO ALL THAT COMPETED!!!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1301150"/>
            <a:ext cx="5034822" cy="3126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1" y="1301150"/>
            <a:ext cx="4953000" cy="3131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78" y="3467099"/>
            <a:ext cx="5034822" cy="3126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1" y="3511208"/>
            <a:ext cx="4952999" cy="30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1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March 4</a:t>
            </a:r>
            <a:r>
              <a:rPr lang="en-US" sz="2800" baseline="30000" dirty="0"/>
              <a:t>th</a:t>
            </a:r>
            <a:r>
              <a:rPr lang="en-US" sz="2800" dirty="0"/>
              <a:t>- Woodlands Marathon (6:45am-12:00pm)</a:t>
            </a:r>
          </a:p>
          <a:p>
            <a:r>
              <a:rPr lang="en-US" sz="2800" dirty="0"/>
              <a:t>March 18</a:t>
            </a:r>
            <a:r>
              <a:rPr lang="en-US" sz="2800" baseline="30000" dirty="0"/>
              <a:t>th</a:t>
            </a:r>
            <a:r>
              <a:rPr lang="en-US" sz="2800" dirty="0"/>
              <a:t>- Cystic Fibrosis (Last Saturday of Spring Break) 8:00am-12:00pm</a:t>
            </a:r>
          </a:p>
          <a:p>
            <a:r>
              <a:rPr lang="en-US" sz="2800" dirty="0"/>
              <a:t>April 1</a:t>
            </a:r>
            <a:r>
              <a:rPr lang="en-US" sz="2800" baseline="30000" dirty="0"/>
              <a:t>st</a:t>
            </a:r>
            <a:r>
              <a:rPr lang="en-US" sz="2800" dirty="0"/>
              <a:t>- Muddy Trails 5K (2:00pm- 8:00pm)</a:t>
            </a:r>
          </a:p>
          <a:p>
            <a:r>
              <a:rPr lang="en-US" sz="2800" dirty="0"/>
              <a:t>April 21</a:t>
            </a:r>
            <a:r>
              <a:rPr lang="en-US" sz="2800" baseline="30000" dirty="0"/>
              <a:t>st</a:t>
            </a:r>
            <a:r>
              <a:rPr lang="en-US" sz="2800" dirty="0"/>
              <a:t>- Northampton Colt Stampede (5:45pm-9:00pm)</a:t>
            </a:r>
          </a:p>
          <a:p>
            <a:r>
              <a:rPr lang="en-US" sz="2800" dirty="0"/>
              <a:t>May 12</a:t>
            </a:r>
            <a:r>
              <a:rPr lang="en-US" sz="2800" baseline="30000" dirty="0"/>
              <a:t>th</a:t>
            </a:r>
            <a:r>
              <a:rPr lang="en-US" sz="2800" dirty="0"/>
              <a:t>- End of Year Banquet </a:t>
            </a:r>
          </a:p>
        </p:txBody>
      </p:sp>
    </p:spTree>
    <p:extLst>
      <p:ext uri="{BB962C8B-B14F-4D97-AF65-F5344CB8AC3E}">
        <p14:creationId xmlns:p14="http://schemas.microsoft.com/office/powerpoint/2010/main" val="343206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Year banquet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When? Friday May 12</a:t>
            </a:r>
            <a:r>
              <a:rPr lang="en-US" sz="2800" baseline="30000" dirty="0"/>
              <a:t>th (7:00pm-11:00pm)</a:t>
            </a:r>
            <a:endParaRPr lang="en-US" sz="2800" dirty="0"/>
          </a:p>
          <a:p>
            <a:r>
              <a:rPr lang="en-US" sz="2800" dirty="0"/>
              <a:t>Where? Spring Chateau</a:t>
            </a:r>
          </a:p>
          <a:p>
            <a:r>
              <a:rPr lang="en-US" sz="2800" dirty="0"/>
              <a:t>Attire: Semi-formal</a:t>
            </a:r>
          </a:p>
          <a:p>
            <a:r>
              <a:rPr lang="en-US" sz="2800" dirty="0"/>
              <a:t>Plus 1: $25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386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More info coming end of March, check Blackboard!!!</a:t>
            </a:r>
          </a:p>
        </p:txBody>
      </p:sp>
    </p:spTree>
    <p:extLst>
      <p:ext uri="{BB962C8B-B14F-4D97-AF65-F5344CB8AC3E}">
        <p14:creationId xmlns:p14="http://schemas.microsoft.com/office/powerpoint/2010/main" val="427583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HOSA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Mandatory</a:t>
            </a:r>
            <a:r>
              <a:rPr lang="en-US" sz="3200" dirty="0"/>
              <a:t> </a:t>
            </a:r>
            <a:r>
              <a:rPr lang="en-US" sz="3200" b="1" dirty="0"/>
              <a:t>State Competitors Meeting</a:t>
            </a:r>
            <a:r>
              <a:rPr lang="en-US" sz="3200" dirty="0"/>
              <a:t>: 3/7 &amp; 3/8 </a:t>
            </a:r>
          </a:p>
          <a:p>
            <a:pPr lvl="1"/>
            <a:r>
              <a:rPr lang="en-US" sz="3000" dirty="0"/>
              <a:t>After school in 301-A (Lee)</a:t>
            </a:r>
          </a:p>
          <a:p>
            <a:pPr lvl="1"/>
            <a:r>
              <a:rPr lang="en-US" sz="3000" dirty="0"/>
              <a:t>Only attend ONE of the meetings</a:t>
            </a:r>
          </a:p>
          <a:p>
            <a:r>
              <a:rPr lang="en-US" sz="3200" b="1" dirty="0"/>
              <a:t>Remind</a:t>
            </a:r>
          </a:p>
          <a:p>
            <a:pPr lvl="1"/>
            <a:r>
              <a:rPr lang="en-US" sz="2800" dirty="0"/>
              <a:t>Text @7egf39 to 81010</a:t>
            </a:r>
          </a:p>
        </p:txBody>
      </p:sp>
    </p:spTree>
    <p:extLst>
      <p:ext uri="{BB962C8B-B14F-4D97-AF65-F5344CB8AC3E}">
        <p14:creationId xmlns:p14="http://schemas.microsoft.com/office/powerpoint/2010/main" val="299800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INTERESTED IN TAKING AN UPPER LEVEL HEALTH SCIENCE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CHECK BLACKBOARD FOR UPPER LEVEL HEALTH SCIENCE COURSE INFORMATIONAL MEETING DATES</a:t>
            </a:r>
          </a:p>
        </p:txBody>
      </p:sp>
    </p:spTree>
    <p:extLst>
      <p:ext uri="{BB962C8B-B14F-4D97-AF65-F5344CB8AC3E}">
        <p14:creationId xmlns:p14="http://schemas.microsoft.com/office/powerpoint/2010/main" val="338877275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25</TotalTime>
  <Words>143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Klein oak hosa march meeting</vt:lpstr>
      <vt:lpstr>CONGRATS TO ALL THAT COMPETED!!!</vt:lpstr>
      <vt:lpstr>Upcoming events</vt:lpstr>
      <vt:lpstr>End of Year banquet</vt:lpstr>
      <vt:lpstr>Officer elections</vt:lpstr>
      <vt:lpstr>HOSA STATE</vt:lpstr>
      <vt:lpstr>INTERESTED IN TAKING AN UPPER LEVEL HEALTH SCIENCE COURSE?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 oak hosa march meeting</dc:title>
  <dc:creator>Modak, Anjali S509294</dc:creator>
  <cp:lastModifiedBy>Modak, Anjali S509294</cp:lastModifiedBy>
  <cp:revision>6</cp:revision>
  <dcterms:created xsi:type="dcterms:W3CDTF">2017-03-01T14:31:23Z</dcterms:created>
  <dcterms:modified xsi:type="dcterms:W3CDTF">2017-03-02T02:16:27Z</dcterms:modified>
</cp:coreProperties>
</file>