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21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9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4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00156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8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33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6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17652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74115F-DA03-4EEF-9547-41883AC505B1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325DC9-77CF-4562-AD0F-AB700CE5EF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007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463463"/>
            <a:ext cx="10318418" cy="5029913"/>
          </a:xfrm>
        </p:spPr>
        <p:txBody>
          <a:bodyPr/>
          <a:lstStyle/>
          <a:p>
            <a:r>
              <a:rPr lang="en-US" sz="9600" dirty="0"/>
              <a:t>HAPPY NEW YEAR!</a:t>
            </a:r>
            <a:br>
              <a:rPr lang="en-US" sz="9600" dirty="0"/>
            </a:br>
            <a:r>
              <a:rPr lang="en-US" sz="9600" dirty="0">
                <a:solidFill>
                  <a:schemeClr val="accent4"/>
                </a:solidFill>
              </a:rPr>
              <a:t>Klein oak </a:t>
            </a:r>
            <a:r>
              <a:rPr lang="en-US" sz="9600" dirty="0" err="1">
                <a:solidFill>
                  <a:schemeClr val="accent4"/>
                </a:solidFill>
              </a:rPr>
              <a:t>Hosa</a:t>
            </a:r>
            <a:r>
              <a:rPr lang="en-US" sz="9600" dirty="0">
                <a:solidFill>
                  <a:schemeClr val="accent4"/>
                </a:solidFill>
              </a:rPr>
              <a:t> </a:t>
            </a:r>
            <a:br>
              <a:rPr lang="en-US" sz="9600" dirty="0"/>
            </a:br>
            <a:r>
              <a:rPr lang="en-US" sz="9600" dirty="0"/>
              <a:t>January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493376"/>
            <a:ext cx="8045373" cy="74227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January 3, 2017 </a:t>
            </a:r>
          </a:p>
        </p:txBody>
      </p:sp>
    </p:spTree>
    <p:extLst>
      <p:ext uri="{BB962C8B-B14F-4D97-AF65-F5344CB8AC3E}">
        <p14:creationId xmlns:p14="http://schemas.microsoft.com/office/powerpoint/2010/main" val="348318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34439"/>
            <a:ext cx="10178322" cy="3593591"/>
          </a:xfrm>
        </p:spPr>
        <p:txBody>
          <a:bodyPr/>
          <a:lstStyle/>
          <a:p>
            <a:r>
              <a:rPr lang="en-US" sz="2400" dirty="0"/>
              <a:t>February 4</a:t>
            </a:r>
            <a:r>
              <a:rPr lang="en-US" sz="2400" baseline="30000" dirty="0"/>
              <a:t>th</a:t>
            </a:r>
            <a:r>
              <a:rPr lang="en-US" sz="2400" dirty="0"/>
              <a:t>- Cleft Smiles 5k Run, Rob Fleming Park (15-20 volunteers needed)</a:t>
            </a:r>
          </a:p>
          <a:p>
            <a:pPr lvl="1"/>
            <a:r>
              <a:rPr lang="en-US" sz="2000" dirty="0"/>
              <a:t>Sign up with Mrs. Lee (starting Friday 1/6) </a:t>
            </a:r>
          </a:p>
          <a:p>
            <a:r>
              <a:rPr lang="en-US" sz="2400" dirty="0"/>
              <a:t>February 6</a:t>
            </a:r>
            <a:r>
              <a:rPr lang="en-US" sz="2400" baseline="30000" dirty="0"/>
              <a:t>th</a:t>
            </a:r>
            <a:r>
              <a:rPr lang="en-US" sz="2400" dirty="0"/>
              <a:t>- meeting for competitors after school  </a:t>
            </a:r>
          </a:p>
          <a:p>
            <a:r>
              <a:rPr lang="en-US" sz="2400" dirty="0"/>
              <a:t>March 4</a:t>
            </a:r>
            <a:r>
              <a:rPr lang="en-US" sz="2400" baseline="30000" dirty="0"/>
              <a:t>th</a:t>
            </a:r>
            <a:r>
              <a:rPr lang="en-US" sz="2400" dirty="0"/>
              <a:t>- Woodlands Marathon </a:t>
            </a:r>
          </a:p>
          <a:p>
            <a:r>
              <a:rPr lang="en-US" sz="2400" dirty="0"/>
              <a:t>March 18</a:t>
            </a:r>
            <a:r>
              <a:rPr lang="en-US" sz="2400" baseline="30000" dirty="0"/>
              <a:t>th</a:t>
            </a:r>
            <a:r>
              <a:rPr lang="en-US" sz="2400" dirty="0"/>
              <a:t>- Cystic Fibrosis Great Strides (15-20 volunteers needed) </a:t>
            </a:r>
          </a:p>
          <a:p>
            <a:pPr lvl="1"/>
            <a:r>
              <a:rPr lang="en-US" sz="2000" dirty="0"/>
              <a:t>Sign up starting 1/6</a:t>
            </a:r>
          </a:p>
          <a:p>
            <a:r>
              <a:rPr lang="en-US" sz="2200" dirty="0"/>
              <a:t>April 1</a:t>
            </a:r>
            <a:r>
              <a:rPr lang="en-US" sz="2200" baseline="30000" dirty="0"/>
              <a:t>st</a:t>
            </a:r>
            <a:r>
              <a:rPr lang="en-US" sz="2200" dirty="0"/>
              <a:t>- Muddy Trails Bash, Rob Fleming Park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0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Competition- KHS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704" y="1674101"/>
            <a:ext cx="10178322" cy="4571999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/>
              <a:t>Competition Dates: </a:t>
            </a:r>
            <a:r>
              <a:rPr lang="en-US" sz="3000" b="1" u="sng" dirty="0"/>
              <a:t>February 10-11 </a:t>
            </a:r>
          </a:p>
          <a:p>
            <a:r>
              <a:rPr lang="en-US" sz="3200" dirty="0"/>
              <a:t>Everyone will ride buses to KHS on 2/10,</a:t>
            </a:r>
          </a:p>
          <a:p>
            <a:r>
              <a:rPr lang="en-US" sz="3200" dirty="0"/>
              <a:t>Plan to have a ride/drive yourself to KHS on 2/11</a:t>
            </a:r>
          </a:p>
          <a:p>
            <a:pPr lvl="1"/>
            <a:r>
              <a:rPr lang="en-US" sz="2900" dirty="0"/>
              <a:t>All KO Competitors are required to attend Opening and Closing ceremony</a:t>
            </a:r>
          </a:p>
          <a:p>
            <a:r>
              <a:rPr lang="en-US" sz="3200" dirty="0"/>
              <a:t>Dress Code:  Proper Business Attire </a:t>
            </a:r>
          </a:p>
          <a:p>
            <a:r>
              <a:rPr lang="en-US" sz="3200" dirty="0"/>
              <a:t>Females: Business suit, tailored dress or blazer and skirt or slacks with tailored blouse.</a:t>
            </a:r>
          </a:p>
          <a:p>
            <a:r>
              <a:rPr lang="en-US" sz="3200" dirty="0"/>
              <a:t>Males: Business suit or sport coat, vest, or sweater , and slacks with dress shirt and tie (optional) </a:t>
            </a:r>
          </a:p>
          <a:p>
            <a:r>
              <a:rPr lang="en-US" sz="3200" dirty="0"/>
              <a:t>Slacks, suit, dress, blazer MUST be black or navy</a:t>
            </a:r>
          </a:p>
          <a:p>
            <a:r>
              <a:rPr lang="en-US" sz="3200" dirty="0"/>
              <a:t>Blouse/dress shirt MUST be white/cream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2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up volunteer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dirty="0"/>
              <a:t>If you dropped your volunteer sheets off with Mrs. Lee before break, be sure to pick them up so you can record your upcoming points!</a:t>
            </a:r>
          </a:p>
        </p:txBody>
      </p:sp>
    </p:spTree>
    <p:extLst>
      <p:ext uri="{BB962C8B-B14F-4D97-AF65-F5344CB8AC3E}">
        <p14:creationId xmlns:p14="http://schemas.microsoft.com/office/powerpoint/2010/main" val="19663125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35</TotalTime>
  <Words>204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HAPPY NEW YEAR! Klein oak Hosa  January Meeting</vt:lpstr>
      <vt:lpstr>Upcoming Events</vt:lpstr>
      <vt:lpstr>Area Competition- KHS</vt:lpstr>
      <vt:lpstr>Pick up volunteer sheets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YEAR! Klein oak Hosa  January Meeting</dc:title>
  <dc:creator>Modak, Anjali S509294</dc:creator>
  <cp:lastModifiedBy>Modak, Anjali S509294</cp:lastModifiedBy>
  <cp:revision>7</cp:revision>
  <dcterms:created xsi:type="dcterms:W3CDTF">2017-01-03T16:14:08Z</dcterms:created>
  <dcterms:modified xsi:type="dcterms:W3CDTF">2017-01-05T02:00:52Z</dcterms:modified>
</cp:coreProperties>
</file>